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4720"/>
  </p:normalViewPr>
  <p:slideViewPr>
    <p:cSldViewPr snapToGrid="0">
      <p:cViewPr>
        <p:scale>
          <a:sx n="132" d="100"/>
          <a:sy n="132" d="100"/>
        </p:scale>
        <p:origin x="4376" y="528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0F106-1254-594F-ADD2-CF823DAE9614}" type="datetimeFigureOut">
              <a:rPr lang="en-GB" smtClean="0"/>
              <a:t>13/01/2025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F930C-159C-0646-BD90-4BC710A0A9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646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073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0D639-96D4-F4B9-1A49-AD10B5971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37F1E3-6D65-11C7-8A4F-CAAA9ACE4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E8B521-C3D3-E24E-9877-BE3EC0930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04521-FDF1-B049-21BC-AF6B97080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249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7FA16-D36B-06AE-E04B-88E4CCE10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6031AB-5BF7-E447-C4EA-2384817840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CB569E-C56E-EB11-E13B-BB4562411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E16E5-675E-B5CA-7979-BDC81A3F13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89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382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AF369-F387-E384-67AC-D8133FA1A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8531DC-6A16-A007-6CEF-F4F540BEDE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748BFD-72E2-A08B-C2D1-8707674664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0126D-F069-969D-598F-23D4E21F49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935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CD508-AD1C-DEDA-6855-E387BBC8C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421AB2-F064-7B7C-6201-BD4D2E321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3C70F-0C66-7A06-462A-6D0F25DCB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F5229-CAFE-E685-3BF1-D15621CEC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697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F505E-3387-7ED7-ADF5-B86CE6A7F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6C2D35-D964-313B-2A26-6233A75FF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BDB45-C5C6-2782-E3A3-716B0289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AA143-1174-D34C-B5C5-EE1849D8E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571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901C-F22C-BF50-9F83-359AEA076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BA9690-1A7B-B967-4D1C-807706D0B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353D5-3D13-4762-650A-6698F9E72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499F6-4E96-08B2-E1E6-04EEF2ED9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635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0729B-E4D7-F383-1DC1-0F9E6C99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0C1231-1C21-9C81-8967-09C647FF1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A4BA5-5C93-BBC7-83D1-06DBC049A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0655D-9D77-D1CE-2AAD-0A4A3ACFD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612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2EB58-6007-5214-2B6B-98FA96819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E6B95-0EA8-96FB-B8B4-F21A062BF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E2C370-745C-A678-6544-2840A0C9F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6134A-41D2-E107-C893-3A00B43C6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EF930C-159C-0646-BD90-4BC710A0A97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69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364C6172-8BDB-8849-9406-C51044D0EFED}" type="datetime1">
              <a:rPr lang="en-US" smtClean="0"/>
              <a:t>1/13/25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123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03E31C8-42EC-E54A-85A1-28C2202163AC}" type="datetime1">
              <a:rPr lang="en-US" smtClean="0"/>
              <a:t>1/13/25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134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8FD7DA3C-37EF-B942-BE89-4DF5EFD4D3F3}" type="datetime1">
              <a:rPr lang="en-US" smtClean="0"/>
              <a:t>1/13/25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02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655D452-1A12-D94F-BC2B-43F8CE57B0F0}" type="datetime1">
              <a:rPr lang="en-US" smtClean="0"/>
              <a:t>1/13/25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24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ED674628-76E9-1645-9582-70D8218785B5}" type="datetime1">
              <a:rPr lang="en-US" smtClean="0"/>
              <a:t>1/13/25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19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7986798D-A18F-C34B-B714-73A8057BCEA9}" type="datetime1">
              <a:rPr lang="en-US" smtClean="0"/>
              <a:t>1/13/25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784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510C470B-5E2F-5347-8129-DFE7D1E4F971}" type="datetime1">
              <a:rPr lang="en-US" smtClean="0"/>
              <a:t>1/13/25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040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63A763B5-7984-0648-B3AF-79D809BFD983}" type="datetime1">
              <a:rPr lang="en-US" smtClean="0"/>
              <a:t>1/13/25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98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C52E6036-34A0-6F4E-AD32-24F27AEDC59E}" type="datetime1">
              <a:rPr lang="en-US" smtClean="0"/>
              <a:t>1/13/25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389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2A260E53-1D9E-B34F-B331-180AE66F465A}" type="datetime1">
              <a:rPr lang="en-US" smtClean="0"/>
              <a:t>1/13/25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06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1AD1C737-41EC-4E47-9041-EA523B4FE526}" type="datetime1">
              <a:rPr lang="en-US" smtClean="0"/>
              <a:t>1/13/25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/>
          <a:lstStyle/>
          <a:p>
            <a:fld id="{FA7FF638-D015-704B-9637-F428A0EBD8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33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7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2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0F0FF29-7CBE-4422-DA79-719723FF5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1394"/>
            <a:ext cx="6858000" cy="50324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1FFDB0-93F0-BB0B-997B-FCCE50A3C0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23"/>
          <a:stretch/>
        </p:blipFill>
        <p:spPr>
          <a:xfrm>
            <a:off x="0" y="10050"/>
            <a:ext cx="6858000" cy="49277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ACC579-FDF1-BD82-3EBE-A92612D18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775"/>
            <a:ext cx="6858000" cy="49949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174389-BCAD-3462-2B3D-167B4D04FDA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09"/>
          <a:stretch/>
        </p:blipFill>
        <p:spPr>
          <a:xfrm>
            <a:off x="0" y="5008712"/>
            <a:ext cx="6858000" cy="4826642"/>
          </a:xfrm>
          <a:prstGeom prst="rect">
            <a:avLst/>
          </a:prstGeom>
        </p:spPr>
      </p:pic>
      <p:pic>
        <p:nvPicPr>
          <p:cNvPr id="3" name="Picture 2" descr="A screenshot of a cellphone&#10;&#10;Description automatically generated">
            <a:extLst>
              <a:ext uri="{FF2B5EF4-FFF2-40B4-BE49-F238E27FC236}">
                <a16:creationId xmlns:a16="http://schemas.microsoft.com/office/drawing/2014/main" id="{26E1D5D8-7597-4EB2-8650-6C7FDBAF58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157787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DAC8FA-F39E-E666-AA0F-E7138A10E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79857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95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0015D-8F4C-437B-1CC0-005679C29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document&#10;&#10;Description automatically generated">
            <a:extLst>
              <a:ext uri="{FF2B5EF4-FFF2-40B4-BE49-F238E27FC236}">
                <a16:creationId xmlns:a16="http://schemas.microsoft.com/office/drawing/2014/main" id="{3F41E78A-C09D-7BBA-8FB7-C2900A6DB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6850DE4F-AACB-AF90-3A4A-BF4FBB1CD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6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124C3-1445-C092-B1E9-29A694D03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BAF1CD3-2449-CB0E-6526-92953EBC8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3394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yellow card&#10;&#10;Description automatically generated">
            <a:extLst>
              <a:ext uri="{FF2B5EF4-FFF2-40B4-BE49-F238E27FC236}">
                <a16:creationId xmlns:a16="http://schemas.microsoft.com/office/drawing/2014/main" id="{94F1F82D-59E5-6220-FC3A-EFA7A0FF0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94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A2409-CE90-A884-36E2-8F788B8FF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obile device&#10;&#10;Description automatically generated">
            <a:extLst>
              <a:ext uri="{FF2B5EF4-FFF2-40B4-BE49-F238E27FC236}">
                <a16:creationId xmlns:a16="http://schemas.microsoft.com/office/drawing/2014/main" id="{1B2C9EA3-8928-B521-7F41-94B03DD46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97D535B3-B7EE-58C2-B7FD-786419D3D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70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9C9B2-09BD-710C-8EC4-A3D02A47C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E688371E-ECB0-0E93-FB2F-05E667A0B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D93473-635B-1DC2-74A9-1DA11E32B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03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CEB7B-348E-BB1B-C9DA-4D0E6875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creen&#10;&#10;Description automatically generated">
            <a:extLst>
              <a:ext uri="{FF2B5EF4-FFF2-40B4-BE49-F238E27FC236}">
                <a16:creationId xmlns:a16="http://schemas.microsoft.com/office/drawing/2014/main" id="{E145E435-541E-9CAE-E4E8-D5E45F2CC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screen&#10;&#10;Description automatically generated">
            <a:extLst>
              <a:ext uri="{FF2B5EF4-FFF2-40B4-BE49-F238E27FC236}">
                <a16:creationId xmlns:a16="http://schemas.microsoft.com/office/drawing/2014/main" id="{1D694E54-8E6F-B6D2-E1C1-7F9618071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35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47A56-A5ED-CAB2-AF52-D34A619D8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document&#10;&#10;Description automatically generated">
            <a:extLst>
              <a:ext uri="{FF2B5EF4-FFF2-40B4-BE49-F238E27FC236}">
                <a16:creationId xmlns:a16="http://schemas.microsoft.com/office/drawing/2014/main" id="{238DD251-1D6E-7BC0-6880-92A094D28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796"/>
            <a:ext cx="6858000" cy="9690652"/>
          </a:xfrm>
          <a:prstGeom prst="rect">
            <a:avLst/>
          </a:prstGeom>
        </p:spPr>
      </p:pic>
      <p:pic>
        <p:nvPicPr>
          <p:cNvPr id="3" name="Picture 2" descr="A screenshot of a document&#10;&#10;Description automatically generated">
            <a:extLst>
              <a:ext uri="{FF2B5EF4-FFF2-40B4-BE49-F238E27FC236}">
                <a16:creationId xmlns:a16="http://schemas.microsoft.com/office/drawing/2014/main" id="{75F132BB-018E-552B-88D9-D3F326B38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024"/>
            <a:ext cx="6858000" cy="969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56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09B44-43A3-D2CE-D01F-FC85D9A62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document&#10;&#10;Description automatically generated">
            <a:extLst>
              <a:ext uri="{FF2B5EF4-FFF2-40B4-BE49-F238E27FC236}">
                <a16:creationId xmlns:a16="http://schemas.microsoft.com/office/drawing/2014/main" id="{54AFBABD-4198-2D5C-B9F6-776CA9634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796"/>
            <a:ext cx="6858000" cy="9690652"/>
          </a:xfrm>
          <a:prstGeom prst="rect">
            <a:avLst/>
          </a:prstGeom>
        </p:spPr>
      </p:pic>
      <p:pic>
        <p:nvPicPr>
          <p:cNvPr id="3" name="Picture 2" descr="A screenshot of a document&#10;&#10;Description automatically generated">
            <a:extLst>
              <a:ext uri="{FF2B5EF4-FFF2-40B4-BE49-F238E27FC236}">
                <a16:creationId xmlns:a16="http://schemas.microsoft.com/office/drawing/2014/main" id="{E60D342E-818F-2A37-12C3-E143A4CEC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024"/>
            <a:ext cx="6858000" cy="9690652"/>
          </a:xfrm>
          <a:prstGeom prst="rect">
            <a:avLst/>
          </a:prstGeom>
        </p:spPr>
      </p:pic>
      <p:pic>
        <p:nvPicPr>
          <p:cNvPr id="4" name="Picture 3" descr="A person dancing in a crowd&#10;&#10;Description automatically generated">
            <a:extLst>
              <a:ext uri="{FF2B5EF4-FFF2-40B4-BE49-F238E27FC236}">
                <a16:creationId xmlns:a16="http://schemas.microsoft.com/office/drawing/2014/main" id="{0C0D02EA-A93C-7782-4101-365D39E89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424517" cy="5136776"/>
          </a:xfrm>
          <a:prstGeom prst="rect">
            <a:avLst/>
          </a:prstGeom>
        </p:spPr>
      </p:pic>
      <p:pic>
        <p:nvPicPr>
          <p:cNvPr id="6" name="Picture 5" descr="A person in a grocery store&#10;&#10;Description automatically generated">
            <a:extLst>
              <a:ext uri="{FF2B5EF4-FFF2-40B4-BE49-F238E27FC236}">
                <a16:creationId xmlns:a16="http://schemas.microsoft.com/office/drawing/2014/main" id="{F533D95A-304F-923F-7668-1705DE559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483" y="4953000"/>
            <a:ext cx="3429000" cy="51435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DEDDB1-546E-82C1-D221-9044A0519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3485" y="4963510"/>
            <a:ext cx="6858000" cy="5029200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DF98CBF1-578F-1A93-662C-1C5E0B0A44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309" y="4954366"/>
            <a:ext cx="6858000" cy="5029200"/>
          </a:xfrm>
          <a:prstGeom prst="rect">
            <a:avLst/>
          </a:prstGeom>
        </p:spPr>
      </p:pic>
      <p:pic>
        <p:nvPicPr>
          <p:cNvPr id="15" name="Picture 14" descr="A person in a grocery store&#10;&#10;Description automatically generated">
            <a:extLst>
              <a:ext uri="{FF2B5EF4-FFF2-40B4-BE49-F238E27FC236}">
                <a16:creationId xmlns:a16="http://schemas.microsoft.com/office/drawing/2014/main" id="{F77A5137-FACC-232C-2622-262F4F532F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86" y="-10930"/>
            <a:ext cx="3398830" cy="5098245"/>
          </a:xfrm>
          <a:prstGeom prst="rect">
            <a:avLst/>
          </a:prstGeom>
        </p:spPr>
      </p:pic>
      <p:pic>
        <p:nvPicPr>
          <p:cNvPr id="13" name="Picture 12" descr="A person in a suit and tie&#10;&#10;Description automatically generated">
            <a:extLst>
              <a:ext uri="{FF2B5EF4-FFF2-40B4-BE49-F238E27FC236}">
                <a16:creationId xmlns:a16="http://schemas.microsoft.com/office/drawing/2014/main" id="{9DCDC5E2-D357-F9C8-6414-8446DB0714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" y="4963510"/>
            <a:ext cx="3424517" cy="51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90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05797-249B-22C7-74E7-F208BFC7E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diagram&#10;&#10;Description automatically generated">
            <a:extLst>
              <a:ext uri="{FF2B5EF4-FFF2-40B4-BE49-F238E27FC236}">
                <a16:creationId xmlns:a16="http://schemas.microsoft.com/office/drawing/2014/main" id="{FFA265A0-130D-5EB4-3AE3-E4F11DD73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07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6C924-397C-56FB-0C1B-BF5FF1681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diagram&#10;&#10;Description automatically generated">
            <a:extLst>
              <a:ext uri="{FF2B5EF4-FFF2-40B4-BE49-F238E27FC236}">
                <a16:creationId xmlns:a16="http://schemas.microsoft.com/office/drawing/2014/main" id="{6435A9B1-1E93-3626-D7EA-6C348D243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 descr="A screenshot of a diagram&#10;&#10;Description automatically generated">
            <a:extLst>
              <a:ext uri="{FF2B5EF4-FFF2-40B4-BE49-F238E27FC236}">
                <a16:creationId xmlns:a16="http://schemas.microsoft.com/office/drawing/2014/main" id="{6FDCD5C2-5CB4-70EC-5219-265EA9B1B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30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8CE21-127E-02D5-FE3A-72CB5F744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diagram&#10;&#10;Description automatically generated">
            <a:extLst>
              <a:ext uri="{FF2B5EF4-FFF2-40B4-BE49-F238E27FC236}">
                <a16:creationId xmlns:a16="http://schemas.microsoft.com/office/drawing/2014/main" id="{1B269CFC-D2D9-542E-928C-DC90332DE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 descr="A screenshot of a diagram&#10;&#10;Description automatically generated">
            <a:extLst>
              <a:ext uri="{FF2B5EF4-FFF2-40B4-BE49-F238E27FC236}">
                <a16:creationId xmlns:a16="http://schemas.microsoft.com/office/drawing/2014/main" id="{0174F646-00A5-7F1B-5AAA-7EFE0411F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4" name="Picture 3" descr="A screenshot of a chart&#10;&#10;Description automatically generated">
            <a:extLst>
              <a:ext uri="{FF2B5EF4-FFF2-40B4-BE49-F238E27FC236}">
                <a16:creationId xmlns:a16="http://schemas.microsoft.com/office/drawing/2014/main" id="{3952FB5D-67A6-DD9A-1EF4-E16827737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12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63799-7FE9-9DCD-EA14-7051AD08F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E6D215-390C-C520-4A9E-F7953B0B9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A40ABB-79CD-74A9-37CC-39F85325E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42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8FD35-BB84-1B1C-40D4-5581FBDFE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diagram&#10;&#10;Description automatically generated">
            <a:extLst>
              <a:ext uri="{FF2B5EF4-FFF2-40B4-BE49-F238E27FC236}">
                <a16:creationId xmlns:a16="http://schemas.microsoft.com/office/drawing/2014/main" id="{129E2909-0449-0491-C97D-6DD2D1B7C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 descr="A screenshot of a diagram&#10;&#10;Description automatically generated">
            <a:extLst>
              <a:ext uri="{FF2B5EF4-FFF2-40B4-BE49-F238E27FC236}">
                <a16:creationId xmlns:a16="http://schemas.microsoft.com/office/drawing/2014/main" id="{A0CFE4F5-4AC7-F8F2-DBDB-314680BD3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4" name="Picture 3" descr="A screenshot of a chart&#10;&#10;Description automatically generated">
            <a:extLst>
              <a:ext uri="{FF2B5EF4-FFF2-40B4-BE49-F238E27FC236}">
                <a16:creationId xmlns:a16="http://schemas.microsoft.com/office/drawing/2014/main" id="{DA68A380-D184-C639-4BA9-F7792BDCE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2D1CF016-EBA4-28A0-DFC0-9F8EBB3CF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51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FA085-CBCC-0DDB-90FE-73612B00D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diagram&#10;&#10;Description automatically generated">
            <a:extLst>
              <a:ext uri="{FF2B5EF4-FFF2-40B4-BE49-F238E27FC236}">
                <a16:creationId xmlns:a16="http://schemas.microsoft.com/office/drawing/2014/main" id="{4B193A03-0B2F-F48B-FB51-0599C13AB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 descr="A screenshot of a diagram&#10;&#10;Description automatically generated">
            <a:extLst>
              <a:ext uri="{FF2B5EF4-FFF2-40B4-BE49-F238E27FC236}">
                <a16:creationId xmlns:a16="http://schemas.microsoft.com/office/drawing/2014/main" id="{28DD1C62-E1BA-4DE6-236D-A733B9A1F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4" name="Picture 3" descr="A screenshot of a chart&#10;&#10;Description automatically generated">
            <a:extLst>
              <a:ext uri="{FF2B5EF4-FFF2-40B4-BE49-F238E27FC236}">
                <a16:creationId xmlns:a16="http://schemas.microsoft.com/office/drawing/2014/main" id="{F4EDC338-BBD6-BB69-44BA-52B2A320E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948B1970-CBE2-DD26-77E2-055182E7ED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708BDAF5-E2FD-5E4F-9852-12955CC61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90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05D33-DED6-A1A8-85F7-3C23378CA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diagram&#10;&#10;Description automatically generated">
            <a:extLst>
              <a:ext uri="{FF2B5EF4-FFF2-40B4-BE49-F238E27FC236}">
                <a16:creationId xmlns:a16="http://schemas.microsoft.com/office/drawing/2014/main" id="{B6A02B25-5202-0D63-EA90-032D6F35B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3" name="Picture 2" descr="A screenshot of a diagram&#10;&#10;Description automatically generated">
            <a:extLst>
              <a:ext uri="{FF2B5EF4-FFF2-40B4-BE49-F238E27FC236}">
                <a16:creationId xmlns:a16="http://schemas.microsoft.com/office/drawing/2014/main" id="{4B86758F-8B19-A196-55AE-13ECF268F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4" name="Picture 3" descr="A screenshot of a chart&#10;&#10;Description automatically generated">
            <a:extLst>
              <a:ext uri="{FF2B5EF4-FFF2-40B4-BE49-F238E27FC236}">
                <a16:creationId xmlns:a16="http://schemas.microsoft.com/office/drawing/2014/main" id="{8DDE1123-F7BC-AFF8-E7CD-A72032CBC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0363BE4A-B119-EEE1-788E-CB94D44F5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6" name="Picture 5" descr="A close-up of a document&#10;&#10;Description automatically generated">
            <a:extLst>
              <a:ext uri="{FF2B5EF4-FFF2-40B4-BE49-F238E27FC236}">
                <a16:creationId xmlns:a16="http://schemas.microsoft.com/office/drawing/2014/main" id="{2787EE7D-500C-A321-1DA1-A3323817B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  <p:pic>
        <p:nvPicPr>
          <p:cNvPr id="7" name="Picture 6" descr="A yellow rectangular sign with black text&#10;&#10;Description automatically generated">
            <a:extLst>
              <a:ext uri="{FF2B5EF4-FFF2-40B4-BE49-F238E27FC236}">
                <a16:creationId xmlns:a16="http://schemas.microsoft.com/office/drawing/2014/main" id="{261E8B74-5AB0-8C1F-EE42-B44CA7939B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" y="0"/>
            <a:ext cx="65532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46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A4B4AC-DCA6-8B66-02C6-41AD0C360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8ECA2DF-15AE-663C-9F33-D051E5403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79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6FB5C55-55B7-7A07-AAA7-71220FC7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8" name="Picture 7" descr="A screenshot of a card&#10;&#10;Description automatically generated">
            <a:extLst>
              <a:ext uri="{FF2B5EF4-FFF2-40B4-BE49-F238E27FC236}">
                <a16:creationId xmlns:a16="http://schemas.microsoft.com/office/drawing/2014/main" id="{E09B9851-A03D-ED76-8D58-20E1FB5DB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03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4270C-8030-5DEA-D323-043921874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6939C8-321F-6606-8FEE-F7DEE4712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1A7E3D34-390C-659D-FD45-08A68E095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28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AB8C5-35FB-7957-63C3-245BD5AF5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mart water meter&#10;&#10;Description automatically generated">
            <a:extLst>
              <a:ext uri="{FF2B5EF4-FFF2-40B4-BE49-F238E27FC236}">
                <a16:creationId xmlns:a16="http://schemas.microsoft.com/office/drawing/2014/main" id="{C425925B-729A-60F2-FD64-BA2A8E83F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smart irrigation program&#10;&#10;Description automatically generated">
            <a:extLst>
              <a:ext uri="{FF2B5EF4-FFF2-40B4-BE49-F238E27FC236}">
                <a16:creationId xmlns:a16="http://schemas.microsoft.com/office/drawing/2014/main" id="{389653FB-521A-6838-00E3-5309F69A1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48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23185-FCD0-F0D2-9DDC-B80467079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creen&#10;&#10;Description automatically generated">
            <a:extLst>
              <a:ext uri="{FF2B5EF4-FFF2-40B4-BE49-F238E27FC236}">
                <a16:creationId xmlns:a16="http://schemas.microsoft.com/office/drawing/2014/main" id="{96D0005D-9FDF-5B75-71D2-902B36BC0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screen&#10;&#10;Description automatically generated">
            <a:extLst>
              <a:ext uri="{FF2B5EF4-FFF2-40B4-BE49-F238E27FC236}">
                <a16:creationId xmlns:a16="http://schemas.microsoft.com/office/drawing/2014/main" id="{77981828-8176-EEA1-6964-E7947E154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31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E1978-F4E1-2F4A-5DE0-2005B0A1E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647425-0064-3A58-2F4F-1226200D0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0D71A173-9956-DDB8-7536-59B48C717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91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E9BE1-B811-F8AB-1D9A-3C283213B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74ACF7E-7603-C0DE-736A-262C893B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1288"/>
            <a:ext cx="6858000" cy="7338060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0A6073B-7B20-8C8E-2133-A5012435E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760"/>
            <a:ext cx="6858000" cy="73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43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378</TotalTime>
  <Words>10</Words>
  <Application>Microsoft Macintosh PowerPoint</Application>
  <PresentationFormat>A4 Paper (210x297 mm)</PresentationFormat>
  <Paragraphs>10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Gareth Lewis</dc:creator>
  <cp:lastModifiedBy>Gareth Lewis</cp:lastModifiedBy>
  <cp:revision>22</cp:revision>
  <cp:lastPrinted>2025-01-13T14:55:35Z</cp:lastPrinted>
  <dcterms:created xsi:type="dcterms:W3CDTF">2025-01-09T11:41:50Z</dcterms:created>
  <dcterms:modified xsi:type="dcterms:W3CDTF">2025-01-13T15:45:43Z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90ba2b7-5de7-4484-a37b-2ffba5b6743f_Enabled">
    <vt:lpwstr>true</vt:lpwstr>
  </property>
  <property fmtid="{D5CDD505-2E9C-101B-9397-08002B2CF9AE}" pid="3" name="MSIP_Label_190ba2b7-5de7-4484-a37b-2ffba5b6743f_SetDate">
    <vt:lpwstr>2025-01-09T11:42:54Z</vt:lpwstr>
  </property>
  <property fmtid="{D5CDD505-2E9C-101B-9397-08002B2CF9AE}" pid="4" name="MSIP_Label_190ba2b7-5de7-4484-a37b-2ffba5b6743f_Method">
    <vt:lpwstr>Privileged</vt:lpwstr>
  </property>
  <property fmtid="{D5CDD505-2E9C-101B-9397-08002B2CF9AE}" pid="5" name="MSIP_Label_190ba2b7-5de7-4484-a37b-2ffba5b6743f_Name">
    <vt:lpwstr>Public</vt:lpwstr>
  </property>
  <property fmtid="{D5CDD505-2E9C-101B-9397-08002B2CF9AE}" pid="6" name="MSIP_Label_190ba2b7-5de7-4484-a37b-2ffba5b6743f_SiteId">
    <vt:lpwstr>550beeb3-6a3d-4646-a111-f89d0177792e</vt:lpwstr>
  </property>
  <property fmtid="{D5CDD505-2E9C-101B-9397-08002B2CF9AE}" pid="7" name="MSIP_Label_190ba2b7-5de7-4484-a37b-2ffba5b6743f_ActionId">
    <vt:lpwstr>31cadaed-87d2-4e9d-b9d7-ab70c42d3c50</vt:lpwstr>
  </property>
  <property fmtid="{D5CDD505-2E9C-101B-9397-08002B2CF9AE}" pid="8" name="MSIP_Label_190ba2b7-5de7-4484-a37b-2ffba5b6743f_ContentBits">
    <vt:lpwstr>2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PUBLIC</vt:lpwstr>
  </property>
</Properties>
</file>